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b05e22d58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b05e22d58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b05e22d58a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b05e22d58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05e22d58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05e22d58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ffe06ecd6_7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ffe06ecd6_7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b05e22d58a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b05e22d58a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affe06ecd6_7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affe06ecd6_7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05e22d58a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05e22d58a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05e22d58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b05e22d58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b05e22d58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b05e22d58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b05e22d58a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b05e22d58a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b05e22d58a_19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b05e22d58a_19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16.png"/><Relationship Id="rId7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49537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Mini Project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(					)</a:t>
            </a:r>
            <a:r>
              <a:rPr b="1" lang="ko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       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감정 인식을 통한 영상 효과 애플리케이션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(감정네컷)</a:t>
            </a:r>
            <a:endParaRPr/>
          </a:p>
        </p:txBody>
      </p:sp>
      <p:sp>
        <p:nvSpPr>
          <p:cNvPr id="66" name="Google Shape;66;p13"/>
          <p:cNvSpPr txBox="1"/>
          <p:nvPr/>
        </p:nvSpPr>
        <p:spPr>
          <a:xfrm>
            <a:off x="7759800" y="4049850"/>
            <a:ext cx="10725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이찬솔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정가희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382403" y="1130303"/>
            <a:ext cx="2575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pre-trained AI 모델들을 사용하여</a:t>
            </a:r>
            <a:endParaRPr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본인들만의 application 만들기</a:t>
            </a:r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382400" y="4518050"/>
            <a:ext cx="57666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github : https://github.com/chansol1604/mini_project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문제 해결 과정</a:t>
            </a:r>
            <a:endParaRPr/>
          </a:p>
        </p:txBody>
      </p:sp>
      <p:sp>
        <p:nvSpPr>
          <p:cNvPr id="174" name="Google Shape;174;p22"/>
          <p:cNvSpPr txBox="1"/>
          <p:nvPr/>
        </p:nvSpPr>
        <p:spPr>
          <a:xfrm>
            <a:off x="311725" y="1542800"/>
            <a:ext cx="2511000" cy="3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카메라 1대에 모델 2개가 접근하는 문제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c++ 으로 만들어진 demo 파일을 파이썬으로 실행해야 하는 문제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저장한 이미지를 plt.show()로 보여줄 때 종료되는 문제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필터 별 모델을 다운 받는 데 시간을 많이 소비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2991175" y="1542800"/>
            <a:ext cx="2511000" cy="3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스레드로 번갈아가면서 접근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subprocess를 사용해 외부 프로세스를 돌리는 방식으로 해결</a:t>
            </a:r>
            <a:endParaRPr sz="13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가상환경을 이용해 다른 환경으로 동작 시킴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3-2</a:t>
            </a: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 subprocess가 종료되지 않아 다음 동작이 진행되지 않음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모델을 직접 다운받아 해결</a:t>
            </a:r>
            <a:endParaRPr sz="13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5940325" y="1542800"/>
            <a:ext cx="2511000" cy="23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카메라 2대를 사용</a:t>
            </a:r>
            <a:endParaRPr sz="13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어아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flag 변수를 이용해서 전체 스레드를 종료</a:t>
            </a:r>
            <a:endParaRPr sz="13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시연 화면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4250" y="1351900"/>
            <a:ext cx="1383150" cy="368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>
            <p:ph type="title"/>
          </p:nvPr>
        </p:nvSpPr>
        <p:spPr>
          <a:xfrm>
            <a:off x="353300" y="2077225"/>
            <a:ext cx="67146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감사합니다.</a:t>
            </a:r>
            <a:endParaRPr/>
          </a:p>
        </p:txBody>
      </p:sp>
      <p:sp>
        <p:nvSpPr>
          <p:cNvPr id="188" name="Google Shape;188;p24"/>
          <p:cNvSpPr txBox="1"/>
          <p:nvPr/>
        </p:nvSpPr>
        <p:spPr>
          <a:xfrm>
            <a:off x="353300" y="4254975"/>
            <a:ext cx="57666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github : https://github.com/chansol1604/mini_project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ctrTitle"/>
          </p:nvPr>
        </p:nvSpPr>
        <p:spPr>
          <a:xfrm>
            <a:off x="311700" y="366975"/>
            <a:ext cx="85206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프로젝트 목표</a:t>
            </a:r>
            <a:endParaRPr b="1"/>
          </a:p>
        </p:txBody>
      </p:sp>
      <p:sp>
        <p:nvSpPr>
          <p:cNvPr id="74" name="Google Shape;74;p14"/>
          <p:cNvSpPr txBox="1"/>
          <p:nvPr/>
        </p:nvSpPr>
        <p:spPr>
          <a:xfrm>
            <a:off x="360000" y="1107575"/>
            <a:ext cx="3802800" cy="22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</a:pPr>
            <a:r>
              <a:rPr b="1" lang="ko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컨셉있는 인생 4컷 사진의 유행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</a:pPr>
            <a:r>
              <a:rPr b="1" lang="ko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인생네컷 사진을 찍는데 어떤 포즈를 할지 고민하는 어려움을 해결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</a:pPr>
            <a:r>
              <a:rPr b="1" lang="ko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다양한 필터를 얻기 위해 여러 표정과 동작을 시도할 수 있게 유도하여 즐거움 주기 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91562">
            <a:off x="4094892" y="594892"/>
            <a:ext cx="2194690" cy="3055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6073" y="2370650"/>
            <a:ext cx="2519175" cy="245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03655">
            <a:off x="6744812" y="758181"/>
            <a:ext cx="1945852" cy="2646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</a:t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422275" y="1550675"/>
            <a:ext cx="3904500" cy="3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AutoNum type="arabicPeriod"/>
            </a:pPr>
            <a:r>
              <a:rPr b="1" lang="ko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프로젝트 목표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AutoNum type="arabicPeriod"/>
            </a:pPr>
            <a:r>
              <a:rPr b="1" lang="ko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개발 환경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AutoNum type="arabicPeriod"/>
            </a:pPr>
            <a:r>
              <a:rPr b="1" lang="ko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플로우차트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AutoNum type="arabicPeriod"/>
            </a:pPr>
            <a:r>
              <a:rPr b="1" lang="ko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코드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AutoNum type="arabicPeriod"/>
            </a:pPr>
            <a:r>
              <a:rPr b="1" lang="ko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문제 해결 과정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AutoNum type="arabicPeriod"/>
            </a:pPr>
            <a:r>
              <a:rPr b="1" lang="ko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시연 화면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프로젝트 목표 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/>
              <a:t>감정 변화에 따른 효과 주기</a:t>
            </a:r>
            <a:endParaRPr b="1" sz="2400"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9300" y="2143250"/>
            <a:ext cx="1440000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9500" y="2143250"/>
            <a:ext cx="1440000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39900" y="2171470"/>
            <a:ext cx="1440000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6">
            <a:alphaModFix/>
          </a:blip>
          <a:srcRect b="0" l="0" r="2477" t="0"/>
          <a:stretch/>
        </p:blipFill>
        <p:spPr>
          <a:xfrm>
            <a:off x="479100" y="2143250"/>
            <a:ext cx="1440000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62403" y="2143257"/>
            <a:ext cx="1440000" cy="14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479100" y="1758350"/>
            <a:ext cx="144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기본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2169300" y="1758350"/>
            <a:ext cx="144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기쁨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3859500" y="1758350"/>
            <a:ext cx="1440000" cy="38490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분노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5549700" y="1758350"/>
            <a:ext cx="144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슬픔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7239900" y="1786575"/>
            <a:ext cx="144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놀람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/>
          <p:nvPr/>
        </p:nvSpPr>
        <p:spPr>
          <a:xfrm>
            <a:off x="814250" y="1468275"/>
            <a:ext cx="2572500" cy="22362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7000"/>
              </a:srgbClr>
            </a:outerShdw>
            <a:reflection blurRad="0" dir="5400000" dist="3810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7"/>
          <p:cNvSpPr/>
          <p:nvPr/>
        </p:nvSpPr>
        <p:spPr>
          <a:xfrm>
            <a:off x="3738625" y="1468275"/>
            <a:ext cx="4734300" cy="22362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개발 환경</a:t>
            </a:r>
            <a:endParaRPr/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2177" y="2180406"/>
            <a:ext cx="1677988" cy="131533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1374825" y="1720525"/>
            <a:ext cx="13527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vs code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5004992" y="2009188"/>
            <a:ext cx="33489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ko">
                <a:solidFill>
                  <a:srgbClr val="1F1F1F"/>
                </a:solidFill>
              </a:rPr>
              <a:t>Interactive Face Detection C++ Demo</a:t>
            </a:r>
            <a:endParaRPr b="1">
              <a:solidFill>
                <a:srgbClr val="1F1F1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9" name="Google Shape;109;p17"/>
          <p:cNvPicPr preferRelativeResize="0"/>
          <p:nvPr/>
        </p:nvPicPr>
        <p:blipFill rotWithShape="1">
          <a:blip r:embed="rId4">
            <a:alphaModFix/>
          </a:blip>
          <a:srcRect b="35996" l="2544" r="81246" t="32165"/>
          <a:stretch/>
        </p:blipFill>
        <p:spPr>
          <a:xfrm>
            <a:off x="4167472" y="1969843"/>
            <a:ext cx="656457" cy="5470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7472" y="2788268"/>
            <a:ext cx="656459" cy="59583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/>
        </p:nvSpPr>
        <p:spPr>
          <a:xfrm>
            <a:off x="5004992" y="2852015"/>
            <a:ext cx="33489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rgbClr val="1F1F1F"/>
                </a:solidFill>
              </a:rPr>
              <a:t>404-style-transfer-webcam</a:t>
            </a:r>
            <a:endParaRPr b="1" sz="1600">
              <a:solidFill>
                <a:srgbClr val="1F1F1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814250" y="1496019"/>
            <a:ext cx="994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개발 툴</a:t>
            </a:r>
            <a:endParaRPr b="1"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3738629" y="1496019"/>
            <a:ext cx="1093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사용한 모델</a:t>
            </a:r>
            <a:endParaRPr b="1"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814250" y="3895900"/>
            <a:ext cx="7658700" cy="11022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814256" y="3863649"/>
            <a:ext cx="1769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참고 자료</a:t>
            </a:r>
            <a:endParaRPr b="1"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1002675" y="4182250"/>
            <a:ext cx="72177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1F1F1F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 환경 추가</a:t>
            </a:r>
            <a:endParaRPr b="1" sz="1200">
              <a:solidFill>
                <a:srgbClr val="1F1F1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1F1F1F"/>
                </a:solidFill>
                <a:latin typeface="Malgun Gothic"/>
                <a:ea typeface="Malgun Gothic"/>
                <a:cs typeface="Malgun Gothic"/>
                <a:sym typeface="Malgun Gothic"/>
              </a:rPr>
              <a:t>- requirement.txt: Python3.10, OpenVINO,</a:t>
            </a:r>
            <a:endParaRPr b="1" sz="1200">
              <a:solidFill>
                <a:srgbClr val="1F1F1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b="1" lang="ko" sz="1200">
                <a:solidFill>
                  <a:srgbClr val="1F1F1F"/>
                </a:solidFill>
                <a:latin typeface="Malgun Gothic"/>
                <a:ea typeface="Malgun Gothic"/>
                <a:cs typeface="Malgun Gothic"/>
                <a:sym typeface="Malgun Gothic"/>
              </a:rPr>
              <a:t>- 참고 소스까지 모두 정리해서 넣기</a:t>
            </a:r>
            <a:endParaRPr b="1"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flowchart</a:t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428525" y="1966186"/>
            <a:ext cx="1157166" cy="581801"/>
          </a:xfrm>
          <a:prstGeom prst="flowChartPreparation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Roboto"/>
                <a:ea typeface="Roboto"/>
                <a:cs typeface="Roboto"/>
                <a:sym typeface="Roboto"/>
              </a:rPr>
              <a:t>시작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2345669" y="1966186"/>
            <a:ext cx="1157166" cy="581801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Roboto"/>
                <a:ea typeface="Roboto"/>
                <a:cs typeface="Roboto"/>
                <a:sym typeface="Roboto"/>
              </a:rPr>
              <a:t>화면 출력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Roboto"/>
                <a:ea typeface="Roboto"/>
                <a:cs typeface="Roboto"/>
                <a:sym typeface="Roboto"/>
              </a:rPr>
              <a:t>(감정 인식 화면)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2345669" y="3613399"/>
            <a:ext cx="1157166" cy="581801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Roboto"/>
                <a:ea typeface="Roboto"/>
                <a:cs typeface="Roboto"/>
                <a:sym typeface="Roboto"/>
              </a:rPr>
              <a:t>화면 출력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Roboto"/>
                <a:ea typeface="Roboto"/>
                <a:cs typeface="Roboto"/>
                <a:sym typeface="Roboto"/>
              </a:rPr>
              <a:t>(필터 변환 화면)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4331876" y="3613399"/>
            <a:ext cx="1157166" cy="581801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Roboto"/>
                <a:ea typeface="Roboto"/>
                <a:cs typeface="Roboto"/>
                <a:sym typeface="Roboto"/>
              </a:rPr>
              <a:t>화면 변환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4349106" y="1966245"/>
            <a:ext cx="1122900" cy="581700"/>
          </a:xfrm>
          <a:prstGeom prst="diamond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Roboto"/>
                <a:ea typeface="Roboto"/>
                <a:cs typeface="Roboto"/>
                <a:sym typeface="Roboto"/>
              </a:rPr>
              <a:t>표정변화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7" name="Google Shape;127;p18"/>
          <p:cNvCxnSpPr>
            <a:stCxn id="122" idx="3"/>
            <a:endCxn id="123" idx="1"/>
          </p:cNvCxnSpPr>
          <p:nvPr/>
        </p:nvCxnSpPr>
        <p:spPr>
          <a:xfrm>
            <a:off x="1585691" y="2257087"/>
            <a:ext cx="75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18"/>
          <p:cNvCxnSpPr>
            <a:stCxn id="123" idx="3"/>
            <a:endCxn id="126" idx="1"/>
          </p:cNvCxnSpPr>
          <p:nvPr/>
        </p:nvCxnSpPr>
        <p:spPr>
          <a:xfrm>
            <a:off x="3502836" y="2257087"/>
            <a:ext cx="846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18"/>
          <p:cNvCxnSpPr>
            <a:stCxn id="126" idx="2"/>
            <a:endCxn id="125" idx="0"/>
          </p:cNvCxnSpPr>
          <p:nvPr/>
        </p:nvCxnSpPr>
        <p:spPr>
          <a:xfrm>
            <a:off x="4910556" y="2547945"/>
            <a:ext cx="0" cy="106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18"/>
          <p:cNvCxnSpPr>
            <a:stCxn id="124" idx="3"/>
            <a:endCxn id="125" idx="1"/>
          </p:cNvCxnSpPr>
          <p:nvPr/>
        </p:nvCxnSpPr>
        <p:spPr>
          <a:xfrm>
            <a:off x="3502836" y="3904300"/>
            <a:ext cx="82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18"/>
          <p:cNvCxnSpPr/>
          <p:nvPr/>
        </p:nvCxnSpPr>
        <p:spPr>
          <a:xfrm flipH="1" rot="10800000">
            <a:off x="1702950" y="-6900"/>
            <a:ext cx="276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18"/>
          <p:cNvSpPr/>
          <p:nvPr/>
        </p:nvSpPr>
        <p:spPr>
          <a:xfrm>
            <a:off x="6264084" y="3613399"/>
            <a:ext cx="1157166" cy="581801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latin typeface="Roboto"/>
                <a:ea typeface="Roboto"/>
                <a:cs typeface="Roboto"/>
                <a:sym typeface="Roboto"/>
              </a:rPr>
              <a:t>화면 저장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3" name="Google Shape;133;p18"/>
          <p:cNvCxnSpPr>
            <a:stCxn id="125" idx="3"/>
            <a:endCxn id="132" idx="1"/>
          </p:cNvCxnSpPr>
          <p:nvPr/>
        </p:nvCxnSpPr>
        <p:spPr>
          <a:xfrm>
            <a:off x="5489042" y="3904300"/>
            <a:ext cx="774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" name="Google Shape;134;p18"/>
          <p:cNvSpPr txBox="1"/>
          <p:nvPr/>
        </p:nvSpPr>
        <p:spPr>
          <a:xfrm>
            <a:off x="4814780" y="2446068"/>
            <a:ext cx="14043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yes</a:t>
            </a:r>
            <a:endParaRPr b="1" sz="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5417250" y="2017854"/>
            <a:ext cx="14043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</a:t>
            </a:r>
            <a:endParaRPr b="1" sz="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6" name="Google Shape;136;p18"/>
          <p:cNvCxnSpPr>
            <a:stCxn id="122" idx="3"/>
          </p:cNvCxnSpPr>
          <p:nvPr/>
        </p:nvCxnSpPr>
        <p:spPr>
          <a:xfrm>
            <a:off x="1585691" y="2257087"/>
            <a:ext cx="297300" cy="1668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8"/>
          <p:cNvCxnSpPr>
            <a:endCxn id="124" idx="1"/>
          </p:cNvCxnSpPr>
          <p:nvPr/>
        </p:nvCxnSpPr>
        <p:spPr>
          <a:xfrm>
            <a:off x="1889969" y="3904300"/>
            <a:ext cx="4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18"/>
          <p:cNvCxnSpPr>
            <a:stCxn id="126" idx="3"/>
            <a:endCxn id="123" idx="0"/>
          </p:cNvCxnSpPr>
          <p:nvPr/>
        </p:nvCxnSpPr>
        <p:spPr>
          <a:xfrm rot="10800000">
            <a:off x="2924106" y="1966095"/>
            <a:ext cx="2547900" cy="291000"/>
          </a:xfrm>
          <a:prstGeom prst="bentConnector4">
            <a:avLst>
              <a:gd fmla="val -16371" name="adj1"/>
              <a:gd fmla="val 181799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Code</a:t>
            </a:r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526875"/>
            <a:ext cx="4158049" cy="2961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67200"/>
            <a:ext cx="4387901" cy="2047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19"/>
          <p:cNvCxnSpPr/>
          <p:nvPr/>
        </p:nvCxnSpPr>
        <p:spPr>
          <a:xfrm flipH="1" rot="10800000">
            <a:off x="3083225" y="2139800"/>
            <a:ext cx="1800900" cy="2240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" name="Google Shape;147;p19"/>
          <p:cNvSpPr txBox="1"/>
          <p:nvPr/>
        </p:nvSpPr>
        <p:spPr>
          <a:xfrm>
            <a:off x="4430325" y="3767575"/>
            <a:ext cx="4149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ko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모델을 다운받는 형식에서 불러오는 방식으로 변환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ko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while문에서 감정의 변환이 있는지 확인 후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ko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init함수로 감정에 따라 그에 맞는 필터 모델과  데이터를 전달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4469775" y="1282300"/>
            <a:ext cx="414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&lt; run style transfer 함수&gt;</a:t>
            </a:r>
            <a:endParaRPr b="1"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Code</a:t>
            </a:r>
            <a:endParaRPr/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600" y="1380875"/>
            <a:ext cx="5353180" cy="37140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5" name="Google Shape;155;p20"/>
          <p:cNvSpPr txBox="1"/>
          <p:nvPr/>
        </p:nvSpPr>
        <p:spPr>
          <a:xfrm>
            <a:off x="5683450" y="1380875"/>
            <a:ext cx="3115200" cy="3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subprocess를 이용해 외부 프로세스 불러옴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전처리를 통해 원하는 값만 화면 변환 모델에 넘겨줌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AutoNum type="arabicPeriod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프로그램이 종료되면 서브 클래스도 종료되도록 flag 변수 사용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6" name="Google Shape;156;p20"/>
          <p:cNvCxnSpPr/>
          <p:nvPr/>
        </p:nvCxnSpPr>
        <p:spPr>
          <a:xfrm rot="10800000">
            <a:off x="2866050" y="2727400"/>
            <a:ext cx="2962800" cy="62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p20"/>
          <p:cNvCxnSpPr/>
          <p:nvPr/>
        </p:nvCxnSpPr>
        <p:spPr>
          <a:xfrm flipH="1">
            <a:off x="1779125" y="1592200"/>
            <a:ext cx="4042800" cy="186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Google Shape;158;p20"/>
          <p:cNvCxnSpPr/>
          <p:nvPr/>
        </p:nvCxnSpPr>
        <p:spPr>
          <a:xfrm flipH="1">
            <a:off x="1979850" y="4167500"/>
            <a:ext cx="3849000" cy="519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Code</a:t>
            </a:r>
            <a:endParaRPr/>
          </a:p>
        </p:txBody>
      </p:sp>
      <p:pic>
        <p:nvPicPr>
          <p:cNvPr id="164" name="Google Shape;16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875" y="1870375"/>
            <a:ext cx="2338050" cy="163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056" y="1717599"/>
            <a:ext cx="3492344" cy="191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/>
        </p:nvSpPr>
        <p:spPr>
          <a:xfrm>
            <a:off x="4622100" y="1377413"/>
            <a:ext cx="374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&lt; 메인문 &gt;</a:t>
            </a:r>
            <a:endParaRPr b="1"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p21"/>
          <p:cNvSpPr txBox="1"/>
          <p:nvPr/>
        </p:nvSpPr>
        <p:spPr>
          <a:xfrm>
            <a:off x="518675" y="1485100"/>
            <a:ext cx="4149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&lt; run style transfer 함수&gt;</a:t>
            </a:r>
            <a:endParaRPr b="1"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1"/>
          <p:cNvSpPr txBox="1"/>
          <p:nvPr/>
        </p:nvSpPr>
        <p:spPr>
          <a:xfrm>
            <a:off x="669475" y="3810800"/>
            <a:ext cx="71250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ko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프로그램을 시작하면 flag=True로 해 감정 감지 알고리즘 멀티프로세스를 시작함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ko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감정네컷이기 때문에 4번 찍으면 프로그램 종료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</a:pPr>
            <a:r>
              <a:rPr lang="ko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flag = False로 해주어 전체 스레드를 종료</a:t>
            </a:r>
            <a:endParaRPr sz="1050"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ko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캡쳐한 4장의 사진을 보여줌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